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61" r:id="rId2"/>
    <p:sldId id="260" r:id="rId3"/>
    <p:sldId id="262" r:id="rId4"/>
    <p:sldId id="275" r:id="rId5"/>
    <p:sldId id="272" r:id="rId6"/>
    <p:sldId id="274" r:id="rId7"/>
    <p:sldId id="278" r:id="rId8"/>
    <p:sldId id="271" r:id="rId9"/>
    <p:sldId id="276" r:id="rId10"/>
    <p:sldId id="273" r:id="rId11"/>
    <p:sldId id="287" r:id="rId12"/>
    <p:sldId id="294" r:id="rId13"/>
    <p:sldId id="295" r:id="rId14"/>
    <p:sldId id="301" r:id="rId15"/>
    <p:sldId id="304" r:id="rId16"/>
    <p:sldId id="299" r:id="rId17"/>
    <p:sldId id="305" r:id="rId18"/>
    <p:sldId id="300" r:id="rId19"/>
    <p:sldId id="30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54" d="100"/>
          <a:sy n="54" d="100"/>
        </p:scale>
        <p:origin x="60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61067-71E6-4924-9A9E-473B70A76DBD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B63C6-C534-4C07-95DC-D0C91AAC52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149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B63C6-C534-4C07-95DC-D0C91AAC525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504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296A-EB34-4CC2-B304-E649D94153E9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B079-D281-45C7-B799-9B9A9CCD5D3F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915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296A-EB34-4CC2-B304-E649D94153E9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B079-D281-45C7-B799-9B9A9CCD5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454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296A-EB34-4CC2-B304-E649D94153E9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B079-D281-45C7-B799-9B9A9CCD5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23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296A-EB34-4CC2-B304-E649D94153E9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B079-D281-45C7-B799-9B9A9CCD5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54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296A-EB34-4CC2-B304-E649D94153E9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B079-D281-45C7-B799-9B9A9CCD5D3F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651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296A-EB34-4CC2-B304-E649D94153E9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B079-D281-45C7-B799-9B9A9CCD5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12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296A-EB34-4CC2-B304-E649D94153E9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B079-D281-45C7-B799-9B9A9CCD5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500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296A-EB34-4CC2-B304-E649D94153E9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B079-D281-45C7-B799-9B9A9CCD5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088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296A-EB34-4CC2-B304-E649D94153E9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B079-D281-45C7-B799-9B9A9CCD5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962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C00296A-EB34-4CC2-B304-E649D94153E9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28B079-D281-45C7-B799-9B9A9CCD5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189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296A-EB34-4CC2-B304-E649D94153E9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B079-D281-45C7-B799-9B9A9CCD5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32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C00296A-EB34-4CC2-B304-E649D94153E9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A28B079-D281-45C7-B799-9B9A9CCD5D3F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29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0/0d/K%C3%B6hler%27s_Medizinal-Pflanzen_in_naturgetreuen_Abbildungen_mit_kurz_erl%C3%A4uterndem_Texte_%28Plate_46%29_%287118322797%29.jpg/800px-K%C3%B6hler%27s_Medizinal-Pflanzen_in_naturgetreuen_Abbildungen_mit_kurz_erl%C3%A4uterndem_Texte_%28Plate_46%29_%287118322797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" y="87970"/>
            <a:ext cx="4695826" cy="630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4/49/Elderberries2007-08-12.JPG/1024px-Elderberries2007-08-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87970"/>
            <a:ext cx="7165975" cy="620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752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2904" t="10794" r="47115" b="18732"/>
          <a:stretch/>
        </p:blipFill>
        <p:spPr>
          <a:xfrm>
            <a:off x="170330" y="152400"/>
            <a:ext cx="4061011" cy="5966036"/>
          </a:xfrm>
          <a:prstGeom prst="rect">
            <a:avLst/>
          </a:prstGeom>
        </p:spPr>
      </p:pic>
      <p:sp>
        <p:nvSpPr>
          <p:cNvPr id="4" name="AutoShape 2" descr="https://pro-dachnikov.com/uploads/posts/2021-11/1637977345_105-pro-dachnikov-com-p-klyon-ostrolistnii-foto-1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717" y="160338"/>
            <a:ext cx="4049348" cy="26986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700" y="3037211"/>
            <a:ext cx="4108300" cy="30812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2262" r="9882" b="5042"/>
          <a:stretch/>
        </p:blipFill>
        <p:spPr>
          <a:xfrm>
            <a:off x="4246096" y="160338"/>
            <a:ext cx="3738283" cy="595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81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843"/>
          <a:stretch/>
        </p:blipFill>
        <p:spPr>
          <a:xfrm>
            <a:off x="143434" y="64876"/>
            <a:ext cx="4404477" cy="61835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440" y="154524"/>
            <a:ext cx="4937459" cy="32836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3130" b="10053"/>
          <a:stretch/>
        </p:blipFill>
        <p:spPr>
          <a:xfrm>
            <a:off x="7071022" y="2744385"/>
            <a:ext cx="5031615" cy="350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07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achnyuchastok.ru/wp-content/uploads/2020/02/spireya-srednya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111" y="347376"/>
            <a:ext cx="7729856" cy="579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182879" y="127920"/>
            <a:ext cx="4032505" cy="6016848"/>
            <a:chOff x="155447" y="127920"/>
            <a:chExt cx="4032505" cy="6016848"/>
          </a:xfrm>
        </p:grpSpPr>
        <p:pic>
          <p:nvPicPr>
            <p:cNvPr id="6148" name="Picture 4" descr="https://plant.depo.msu.ru/open/public/item/MW0159455/img/0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5" t="5660" r="17951" b="6165"/>
            <a:stretch/>
          </p:blipFill>
          <p:spPr bwMode="auto">
            <a:xfrm>
              <a:off x="155447" y="127920"/>
              <a:ext cx="4024784" cy="6016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2971800" y="5138928"/>
              <a:ext cx="1216152" cy="941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75301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lantarum indigenarum et exoticarum icones ad vivum coloratae, oder, Sammlung nach der Natur gemalter Abbildungen inn- und ausländlischer Pflanzen, für Liebhaber und Beflissene der Botanik (15903595529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7976"/>
          <a:stretch/>
        </p:blipFill>
        <p:spPr bwMode="auto">
          <a:xfrm>
            <a:off x="280775" y="137160"/>
            <a:ext cx="4828897" cy="596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martin-sad.ru/upload/iblock/ce1/ce1be82ec8f2fbd7bcab26308e33e7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927" y="585216"/>
            <a:ext cx="6754368" cy="50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286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hortuscamden.com/images/plants/Malus_baccata_sibir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3" y="376145"/>
            <a:ext cx="3320703" cy="54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752" y="259273"/>
            <a:ext cx="7578089" cy="568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06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upload.wikimedia.org/wikipedia/commons/thumb/5/5b/Illustration_Rosa_canina1.jpg/800px-Illustration_Rosa_canina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" b="8283"/>
          <a:stretch/>
        </p:blipFill>
        <p:spPr bwMode="auto">
          <a:xfrm>
            <a:off x="317127" y="182879"/>
            <a:ext cx="3806817" cy="58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36" y="859534"/>
            <a:ext cx="7527734" cy="502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84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5193"/>
          <a:stretch/>
        </p:blipFill>
        <p:spPr>
          <a:xfrm>
            <a:off x="225540" y="210399"/>
            <a:ext cx="3897023" cy="5879591"/>
          </a:xfrm>
          <a:prstGeom prst="rect">
            <a:avLst/>
          </a:prstGeom>
        </p:spPr>
      </p:pic>
      <p:sp>
        <p:nvSpPr>
          <p:cNvPr id="7" name="AutoShape 4" descr="https://liubimyi-sad.ru/wp-content/uploads/2021/03/cheryomuxa-obyknovennaya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128" y="574729"/>
            <a:ext cx="7418496" cy="515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99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54" y="210311"/>
            <a:ext cx="4190606" cy="5746369"/>
          </a:xfrm>
          <a:prstGeom prst="rect">
            <a:avLst/>
          </a:prstGeom>
        </p:spPr>
      </p:pic>
      <p:pic>
        <p:nvPicPr>
          <p:cNvPr id="17410" name="Picture 2" descr="https://xn-----llccakqongo0a9dzd.xn--p1ai/sites/default/files/image/tovar/roza_morshchinistaya_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455" y="210311"/>
            <a:ext cx="6991350" cy="581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446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35074"/>
          <a:stretch/>
        </p:blipFill>
        <p:spPr>
          <a:xfrm>
            <a:off x="483108" y="1320546"/>
            <a:ext cx="3840190" cy="30502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432" y="325438"/>
            <a:ext cx="7406640" cy="555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05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upload.wikimedia.org/wikipedia/commons/3/39/Amelanchier_vulgaris_Sturm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91" y="356616"/>
            <a:ext cx="3375253" cy="573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396" y="729413"/>
            <a:ext cx="3324410" cy="2493307"/>
          </a:xfrm>
          <a:prstGeom prst="rect">
            <a:avLst/>
          </a:prstGeom>
        </p:spPr>
      </p:pic>
      <p:pic>
        <p:nvPicPr>
          <p:cNvPr id="15364" name="Picture 4" descr="https://upload.wikimedia.org/wikipedia/commons/thumb/d/d9/Amelanchier_ovalis.JPG/800px-Amelanchier_oval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905" y="167596"/>
            <a:ext cx="4508902" cy="60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upload.wikimedia.org/wikipedia/commons/thumb/c/c3/Amelanchia_ovalis.jpg/1280px-Amelanchia_ovali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030" y="3665104"/>
            <a:ext cx="3295776" cy="216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530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8385"/>
          <a:stretch/>
        </p:blipFill>
        <p:spPr>
          <a:xfrm>
            <a:off x="117986" y="0"/>
            <a:ext cx="4277033" cy="62372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651" y="78677"/>
            <a:ext cx="7161571" cy="4776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974" y="4033932"/>
            <a:ext cx="4109884" cy="231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39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2sotki.ru/wp-content/uploads/e/0/0/e00b08b67311043efe7dc43c9b64c990.j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29" y="927225"/>
            <a:ext cx="6986681" cy="465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35" y="388084"/>
            <a:ext cx="4136090" cy="562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77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7813"/>
          <a:stretch/>
        </p:blipFill>
        <p:spPr>
          <a:xfrm>
            <a:off x="382637" y="116542"/>
            <a:ext cx="4036122" cy="60422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212" y="446350"/>
            <a:ext cx="7176795" cy="538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14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081" y="118478"/>
            <a:ext cx="4315706" cy="3059835"/>
          </a:xfrm>
          <a:prstGeom prst="rect">
            <a:avLst/>
          </a:prstGeom>
        </p:spPr>
      </p:pic>
      <p:pic>
        <p:nvPicPr>
          <p:cNvPr id="11266" name="Picture 2" descr="https://xn--80aalczthdjcfh.xn--p1ai/components/com_jshopping/files/img_products/full_caragana-arborescens-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186" y="3260833"/>
            <a:ext cx="4263086" cy="319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1" y="681161"/>
            <a:ext cx="7620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62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thegraphicsfairy.com/wp-content/uploads/2019/09/Vintage-Printable-Maple-Leaves-GraphicsFairy-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55" y="116541"/>
            <a:ext cx="4068721" cy="611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968" y="704580"/>
            <a:ext cx="7327936" cy="476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50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upload.wikimedia.org/wikipedia/commons/thumb/2/20/K%C3%B6hler%27s_Medizinal-Pflanzen_in_naturgetreuen_Abbildungen_mit_kurz_erl%C3%A4uterndem_Texte_%28Plate_15%29_%287118312783%29.jpg/800px-K%C3%B6hler%27s_Medizinal-Pflanzen_in_naturgetreuen_Abbildungen_mit_kurz_erl%C3%A4uterndem_Texte_%28Plate_15%29_%287118312783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01" y="277904"/>
            <a:ext cx="4320731" cy="588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188" y="718940"/>
            <a:ext cx="7209865" cy="479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47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834" y="79338"/>
            <a:ext cx="4771465" cy="31014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26818"/>
          <a:stretch/>
        </p:blipFill>
        <p:spPr>
          <a:xfrm>
            <a:off x="7153833" y="3288366"/>
            <a:ext cx="4771465" cy="3031752"/>
          </a:xfrm>
          <a:prstGeom prst="rect">
            <a:avLst/>
          </a:prstGeom>
        </p:spPr>
      </p:pic>
      <p:pic>
        <p:nvPicPr>
          <p:cNvPr id="10248" name="Picture 8" descr="https://www.bewie.de/Suchbar/Historie/HistorischeBuecher/Thome/C/IMAGES/THOME0549_SCHNEEB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31" y="171620"/>
            <a:ext cx="4130233" cy="601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34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10502"/>
          <a:stretch/>
        </p:blipFill>
        <p:spPr>
          <a:xfrm>
            <a:off x="256832" y="223934"/>
            <a:ext cx="4352490" cy="58814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274" y="478192"/>
            <a:ext cx="7256106" cy="544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84787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1437</TotalTime>
  <Words>1</Words>
  <Application>Microsoft Office PowerPoint</Application>
  <PresentationFormat>Широкоэкранный</PresentationFormat>
  <Paragraphs>1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Calibri</vt:lpstr>
      <vt:lpstr>Calibri Light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49</cp:revision>
  <dcterms:created xsi:type="dcterms:W3CDTF">2022-06-03T07:51:58Z</dcterms:created>
  <dcterms:modified xsi:type="dcterms:W3CDTF">2024-03-06T16:42:57Z</dcterms:modified>
</cp:coreProperties>
</file>